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0" autoAdjust="0"/>
  </p:normalViewPr>
  <p:slideViewPr>
    <p:cSldViewPr>
      <p:cViewPr varScale="1">
        <p:scale>
          <a:sx n="49" d="100"/>
          <a:sy n="49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429C-5317-4FB8-80E8-889463A8C81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01BE-9C4E-4681-B8E9-0AE209973AD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01BE-9C4E-4681-B8E9-0AE209973AD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01BE-9C4E-4681-B8E9-0AE209973AD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01BE-9C4E-4681-B8E9-0AE209973AD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A87D-F2E5-4D6A-BE52-F67AD14479B5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D8C7-85DF-4C0A-8ECF-ACECD678E82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shkin_04.jpg?uselang=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211960" y="404665"/>
            <a:ext cx="4680520" cy="44644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«Что за прелесть эти сказки! Каждая есть поэма»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55776" y="4653136"/>
            <a:ext cx="6336704" cy="1944216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C1A1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Александр Сергеевич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1C1A1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Пушкин</a:t>
            </a:r>
            <a:endParaRPr lang="ru-RU" sz="3600" kern="10" spc="0" dirty="0">
              <a:ln w="9525">
                <a:solidFill>
                  <a:srgbClr val="1C1A10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9" name="Picture 5" descr="C:\Documents and Settings\Библиотекарь\Рабочий стол\пушк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924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Сказка о рыбаке и рыбке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Здравствуй, барыня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сударыня дворянка!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Чай, теперь твоя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душенька довольна.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На него прикрикнула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старуха,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На конюшне служить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его послала.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64" name="Picture 16" descr="C:\Documents and Settings\Библиотекарь\Рабочий стол\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38400"/>
            <a:ext cx="4104456" cy="3510880"/>
          </a:xfrm>
          <a:prstGeom prst="rect">
            <a:avLst/>
          </a:prstGeom>
          <a:noFill/>
        </p:spPr>
      </p:pic>
      <p:pic>
        <p:nvPicPr>
          <p:cNvPr id="2065" name="Picture 17" descr="C:\Documents and Settings\Библиотекарь\Рабочий стол\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8874"/>
            <a:ext cx="4104456" cy="352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Сказка о царе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Солтане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…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Мать и сын теперь на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воле: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Видят холм в широком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поле;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Море синее кругом,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Дуб зеленый над холмом.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3075" name="Picture 3" descr="C:\Documents and Settings\Библиотекарь\Рабочий стол\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248472" cy="3227164"/>
          </a:xfrm>
          <a:prstGeom prst="rect">
            <a:avLst/>
          </a:prstGeom>
          <a:noFill/>
        </p:spPr>
      </p:pic>
      <p:pic>
        <p:nvPicPr>
          <p:cNvPr id="3076" name="Picture 4" descr="C:\Documents and Settings\Библиотекарь\Рабочий стол\р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248472" cy="3240360"/>
          </a:xfrm>
          <a:prstGeom prst="rect">
            <a:avLst/>
          </a:prstGeom>
          <a:noFill/>
        </p:spPr>
      </p:pic>
      <p:pic>
        <p:nvPicPr>
          <p:cNvPr id="3077" name="Picture 5" descr="C:\Documents and Settings\Библиотекарь\Рабочий стол\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54263"/>
            <a:ext cx="4248472" cy="3306985"/>
          </a:xfrm>
          <a:prstGeom prst="rect">
            <a:avLst/>
          </a:prstGeom>
          <a:noFill/>
        </p:spPr>
      </p:pic>
      <p:pic>
        <p:nvPicPr>
          <p:cNvPr id="3078" name="Picture 6" descr="C:\Documents and Settings\Библиотекарь\Рабочий стол\с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4248472" cy="3312368"/>
          </a:xfrm>
          <a:prstGeom prst="rect">
            <a:avLst/>
          </a:prstGeom>
          <a:noFill/>
        </p:spPr>
      </p:pic>
      <p:pic>
        <p:nvPicPr>
          <p:cNvPr id="3079" name="Picture 7" descr="C:\Documents and Settings\Библиотекарь\Рабочий стол\с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4248471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688" y="260649"/>
            <a:ext cx="6694512" cy="129614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Конкурсы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>
          <a:xfrm>
            <a:off x="2411760" y="1844824"/>
            <a:ext cx="6408712" cy="45365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Конкурс «Объявление»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«Нужен работник: повар,</a:t>
            </a:r>
          </a:p>
          <a:p>
            <a:pPr marL="514350" indent="-514350">
              <a:spcBef>
                <a:spcPts val="0"/>
              </a:spcBef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конюх и плотник»</a:t>
            </a:r>
          </a:p>
          <a:p>
            <a:pPr marL="514350" indent="-514350">
              <a:spcBef>
                <a:spcPts val="0"/>
              </a:spcBef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2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. « Приглашаю на свадьбу»</a:t>
            </a:r>
          </a:p>
          <a:p>
            <a:pPr marL="514350" indent="-514350" algn="l">
              <a:spcBef>
                <a:spcPts val="0"/>
              </a:spcBef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</a:t>
            </a:r>
          </a:p>
          <a:p>
            <a:pPr marL="514350" indent="-514350" algn="l">
              <a:spcBef>
                <a:spcPts val="0"/>
              </a:spcBef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3. « Пропала царская дочь. помогите найти»</a:t>
            </a:r>
          </a:p>
          <a:p>
            <a:pPr marL="514350" indent="-514350" algn="l">
              <a:spcBef>
                <a:spcPts val="0"/>
              </a:spcBef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Конкурс  загадок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51720" y="1600200"/>
            <a:ext cx="684076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Что увидела Наташа в лесу как наяву когда заблудилась? 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Кого увидела Наташа в избе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?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За какую оплату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Балда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согласился работать у попа?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Какое условие поставил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Балда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перед бесом?  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b="1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4294967295"/>
          </p:nvPr>
        </p:nvSpPr>
        <p:spPr>
          <a:xfrm>
            <a:off x="2005013" y="260350"/>
            <a:ext cx="7138987" cy="5760938"/>
          </a:xfrm>
        </p:spPr>
        <p:txBody>
          <a:bodyPr>
            <a:normAutofit fontScale="25000" lnSpcReduction="20000"/>
          </a:bodyPr>
          <a:lstStyle/>
          <a:p>
            <a:endParaRPr lang="ru-RU" sz="6700" b="1" i="1" dirty="0" smtClean="0">
              <a:latin typeface="Garamond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67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 </a:t>
            </a: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чем мужик пошел на медведих, что было у него в руках? 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Для чего мужик забрал медвежат?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Какой приказ дал гонцу Царь? </a:t>
            </a:r>
            <a:endParaRPr lang="ru-RU" sz="12800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В кого превращался Князь </a:t>
            </a:r>
            <a:r>
              <a:rPr lang="ru-RU" sz="12800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Гвидон</a:t>
            </a: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? </a:t>
            </a:r>
            <a:endParaRPr lang="ru-RU" sz="12800" b="1" i="1" dirty="0" smtClean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Сколько </a:t>
            </a:r>
            <a:r>
              <a:rPr lang="ru-RU" sz="12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лет прожили в своей землянке старик со старухой?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ru-RU" sz="12800" b="1" i="1" dirty="0" smtClean="0">
              <a:latin typeface="Garamond" pitchFamily="18" charset="0"/>
            </a:endParaRPr>
          </a:p>
          <a:p>
            <a:endParaRPr lang="ru-RU" sz="12800" b="1" i="1" dirty="0" smtClean="0">
              <a:latin typeface="Garamond" pitchFamily="18" charset="0"/>
            </a:endParaRPr>
          </a:p>
          <a:p>
            <a:endParaRPr lang="ru-RU" sz="128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endParaRPr lang="ru-RU" sz="3500" b="1" i="1" dirty="0" smtClean="0">
              <a:latin typeface="Garamond" pitchFamily="18" charset="0"/>
            </a:endParaRPr>
          </a:p>
          <a:p>
            <a:pPr>
              <a:buNone/>
            </a:pPr>
            <a:endParaRPr lang="ru-RU" b="1" i="1" dirty="0" smtClean="0">
              <a:latin typeface="Garamond" pitchFamily="18" charset="0"/>
            </a:endParaRPr>
          </a:p>
          <a:p>
            <a:pPr>
              <a:buNone/>
            </a:pPr>
            <a:endParaRPr lang="ru-RU" b="1" i="1" dirty="0" smtClean="0">
              <a:latin typeface="Garamond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Garamond" pitchFamily="18" charset="0"/>
              </a:rPr>
              <a:t> </a:t>
            </a:r>
            <a:r>
              <a:rPr lang="ru-RU" b="1" i="1" dirty="0" smtClean="0">
                <a:latin typeface="Garamond" pitchFamily="18" charset="0"/>
              </a:rPr>
              <a:t> </a:t>
            </a:r>
            <a:endParaRPr lang="ru-RU" b="1" i="1" dirty="0" smtClean="0">
              <a:latin typeface="Garamond" pitchFamily="18" charset="0"/>
            </a:endParaRPr>
          </a:p>
          <a:p>
            <a:pPr>
              <a:buNone/>
            </a:pPr>
            <a:endParaRPr lang="ru-RU" b="1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4294967295"/>
          </p:nvPr>
        </p:nvSpPr>
        <p:spPr>
          <a:xfrm>
            <a:off x="1619672" y="333375"/>
            <a:ext cx="7200800" cy="57927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Сколько лет рыбачил старик?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Какой вопрос царица задавала зеркальцу?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Кого или что подарил мудрец царю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Дадону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? 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Сколько сыновей было у царя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Дадона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? 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У кого первого спросил королевич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Елисей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о том где находится его невеста?</a:t>
            </a:r>
          </a:p>
          <a:p>
            <a:pPr>
              <a:buNone/>
            </a:pPr>
            <a:endParaRPr lang="ru-RU" b="1" i="1" dirty="0" smtClean="0">
              <a:latin typeface="Garamond" pitchFamily="18" charset="0"/>
            </a:endParaRPr>
          </a:p>
          <a:p>
            <a:pPr>
              <a:buNone/>
            </a:pPr>
            <a:endParaRPr lang="ru-RU" b="1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sz="half" idx="4294967295"/>
          </p:nvPr>
        </p:nvSpPr>
        <p:spPr>
          <a:xfrm>
            <a:off x="4884738" y="1412875"/>
            <a:ext cx="4259262" cy="2087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Пушкин  А.С. родился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6 июня 1799г. в Москве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10" name="Місце для вмісту 9" descr="Pushkin 04.jpg">
            <a:hlinkClick r:id="rId3"/>
          </p:cNvPr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01" y="260350"/>
            <a:ext cx="41052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4294967295"/>
          </p:nvPr>
        </p:nvSpPr>
        <p:spPr>
          <a:xfrm>
            <a:off x="2987824" y="260350"/>
            <a:ext cx="6156176" cy="62649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Garamond" pitchFamily="18" charset="0"/>
              </a:rPr>
              <a:t>Летние месяцы будущий поэт обычно проводил у своей бабушки по матери, Марии Алексеевны Ганнибал урождённой Пушкиной.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«Не знаю, что выйдет из моего старшего внука. Мальчик умён и охотник до книжек, а учится плохо, редко когда урок свой сдаст порядком; то его не расшевелишь, не прогонишь играть с детьми, то вдруг так развернётся и расходится, что ничем его не уймёшь: из одной крайности в другую бросается, нет у него середины»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4294967295"/>
          </p:nvPr>
        </p:nvSpPr>
        <p:spPr>
          <a:xfrm>
            <a:off x="4102100" y="260350"/>
            <a:ext cx="5041900" cy="6192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Арина Родионовна, няня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А. Пушкина, стала для поэта «наперсницей волшебной старины»? Имя няни великого поэта Арины Родионовны известно практически каждому школьнику. Все знают и о том, что няня любила, как она говорила, своего «ангела Александра Сергеевича».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24" y="260350"/>
            <a:ext cx="3455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4294967295"/>
          </p:nvPr>
        </p:nvSpPr>
        <p:spPr>
          <a:xfrm>
            <a:off x="4899025" y="260350"/>
            <a:ext cx="4244975" cy="61928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Ее доброту привязанность поэт всегда ценил. Пушкин не раз говорил о том, что Арина Родионовна стала прототипом няни главной героини Татьяны в поэме «Евгений Онегин». Немало ей было посвящено стихотворных строк.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53" y="332656"/>
            <a:ext cx="44116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93276" y="260458"/>
            <a:ext cx="6192688" cy="1447159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Добро пожаловать в      сказку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Библиотекарь\Рабочий стол\375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72251"/>
            <a:ext cx="5616624" cy="403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</a:rPr>
              <a:t>Сказка о золотом петушке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Помнишь? За мою услугу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Обещался мне, как другу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Волю первую мою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Ты исполнить, как мою. </a:t>
            </a:r>
          </a:p>
          <a:p>
            <a:endParaRPr lang="ru-RU" dirty="0"/>
          </a:p>
        </p:txBody>
      </p:sp>
      <p:pic>
        <p:nvPicPr>
          <p:cNvPr id="16387" name="Picture 3" descr="C:\Documents and Settings\Библиотекарь\Рабочий стол\петуш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320480" cy="4248472"/>
          </a:xfrm>
          <a:prstGeom prst="rect">
            <a:avLst/>
          </a:prstGeom>
          <a:noFill/>
        </p:spPr>
      </p:pic>
      <p:pic>
        <p:nvPicPr>
          <p:cNvPr id="16388" name="Picture 4" descr="C:\Documents and Settings\Библиотекарь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3"/>
            <a:ext cx="453650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32848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Сказка о мертвой царевне…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Garamond" pitchFamily="18" charset="0"/>
              </a:rPr>
              <a:t>И царевна очутилась</a:t>
            </a:r>
          </a:p>
          <a:p>
            <a:pPr algn="ctr">
              <a:buNone/>
            </a:pPr>
            <a:r>
              <a:rPr lang="ru-RU" b="1" i="1" dirty="0" smtClean="0">
                <a:latin typeface="Garamond" pitchFamily="18" charset="0"/>
              </a:rPr>
              <a:t>В светлой горнице; кругом</a:t>
            </a:r>
          </a:p>
          <a:p>
            <a:pPr algn="ctr">
              <a:buNone/>
            </a:pPr>
            <a:r>
              <a:rPr lang="ru-RU" b="1" i="1" dirty="0" smtClean="0">
                <a:latin typeface="Garamond" pitchFamily="18" charset="0"/>
              </a:rPr>
              <a:t>Лавки, крытые коврами,</a:t>
            </a:r>
          </a:p>
          <a:p>
            <a:pPr algn="ctr">
              <a:buNone/>
            </a:pPr>
            <a:r>
              <a:rPr lang="ru-RU" b="1" i="1" dirty="0" smtClean="0">
                <a:latin typeface="Garamond" pitchFamily="18" charset="0"/>
              </a:rPr>
              <a:t>По святыми стол дубовый, </a:t>
            </a:r>
          </a:p>
          <a:p>
            <a:pPr algn="ctr">
              <a:buNone/>
            </a:pPr>
            <a:r>
              <a:rPr lang="ru-RU" b="1" i="1" dirty="0" smtClean="0">
                <a:latin typeface="Garamond" pitchFamily="18" charset="0"/>
              </a:rPr>
              <a:t>Печь с лежанкой изразцовой.</a:t>
            </a:r>
            <a:endParaRPr lang="ru-RU" b="1" i="1" dirty="0">
              <a:latin typeface="Garamond" pitchFamily="18" charset="0"/>
            </a:endParaRPr>
          </a:p>
        </p:txBody>
      </p:sp>
      <p:pic>
        <p:nvPicPr>
          <p:cNvPr id="17410" name="Picture 2" descr="C:\Documents and Settings\Библиотекарь\Рабочий стол\мертвой ц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464496" cy="3869456"/>
          </a:xfrm>
          <a:prstGeom prst="rect">
            <a:avLst/>
          </a:prstGeom>
          <a:noFill/>
        </p:spPr>
      </p:pic>
      <p:pic>
        <p:nvPicPr>
          <p:cNvPr id="17414" name="Picture 6" descr="C:\Documents and Settings\Библиотекарь\Рабочий стол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204864"/>
            <a:ext cx="446449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Сказка о медведихе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Отколь ни возьмись, мужик идет.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Он во руках несет рогатину,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А нож-то у него за поясом,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А мешок-то у него за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плечьми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7" name="Picture 3" descr="C:\Documents and Settings\Библиотекарь\Рабочий стол\медведих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5"/>
            <a:ext cx="3672408" cy="4248472"/>
          </a:xfrm>
          <a:prstGeom prst="rect">
            <a:avLst/>
          </a:prstGeom>
          <a:noFill/>
        </p:spPr>
      </p:pic>
      <p:pic>
        <p:nvPicPr>
          <p:cNvPr id="1028" name="Picture 4" descr="C:\Documents and Settings\Библиотекарь\Рабочий стол\медведи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411</Words>
  <Application>Microsoft Office PowerPoint</Application>
  <PresentationFormat>Екран (4:3)</PresentationFormat>
  <Paragraphs>87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Слайд 2</vt:lpstr>
      <vt:lpstr>Слайд 3</vt:lpstr>
      <vt:lpstr>Слайд 4</vt:lpstr>
      <vt:lpstr>Слайд 5</vt:lpstr>
      <vt:lpstr>   Добро пожаловать в      сказку</vt:lpstr>
      <vt:lpstr>Сказка о золотом петушке</vt:lpstr>
      <vt:lpstr>Сказка о мертвой царевне…</vt:lpstr>
      <vt:lpstr>Сказка о медведихе</vt:lpstr>
      <vt:lpstr>Сказка о рыбаке и рыбке</vt:lpstr>
      <vt:lpstr>Сказка о царе Солтане… </vt:lpstr>
      <vt:lpstr>             Конкурсы</vt:lpstr>
      <vt:lpstr>Конкурс  загадок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pedsovet.su</dc:title>
  <dc:creator>Пашкова Екатерина</dc:creator>
  <cp:lastModifiedBy>Библиотекарь</cp:lastModifiedBy>
  <cp:revision>80</cp:revision>
  <dcterms:created xsi:type="dcterms:W3CDTF">2013-10-16T07:14:49Z</dcterms:created>
  <dcterms:modified xsi:type="dcterms:W3CDTF">2014-04-18T13:48:04Z</dcterms:modified>
</cp:coreProperties>
</file>